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8288000" cy="10287000"/>
  <p:notesSz cx="6950075" cy="9236075"/>
  <p:embeddedFontLst>
    <p:embeddedFont>
      <p:font typeface="Aileron Heavy" panose="020B0604020202020204" charset="0"/>
      <p:regular r:id="rId16"/>
      <p:bold r:id="rId17"/>
    </p:embeddedFont>
    <p:embeddedFont>
      <p:font typeface="Aileron Heavy Bold" panose="020B0604020202020204" charset="0"/>
      <p:regular r:id="rId18"/>
      <p:bold r:id="rId19"/>
    </p:embeddedFont>
    <p:embeddedFont>
      <p:font typeface="Aileron Regular" panose="020B0604020202020204" charset="0"/>
      <p:regular r:id="rId20"/>
    </p:embeddedFont>
    <p:embeddedFont>
      <p:font typeface="Aileron Regular Bold" panose="020B0604020202020204" charset="0"/>
      <p:regular r:id="rId21"/>
      <p:bold r:id="rId22"/>
    </p:embeddedFont>
    <p:embeddedFont>
      <p:font typeface="Aileron Regular Italics" panose="020B0604020202020204" charset="0"/>
      <p:regular r:id="rId23"/>
      <p:italic r:id="rId24"/>
    </p:embeddedFont>
    <p:embeddedFont>
      <p:font typeface="Arialle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363C0E-82D6-43A3-AB74-0F034D91D411}" v="1" dt="2026-03-11T17:27:13.7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58" autoAdjust="0"/>
  </p:normalViewPr>
  <p:slideViewPr>
    <p:cSldViewPr>
      <p:cViewPr varScale="1">
        <p:scale>
          <a:sx n="47" d="100"/>
          <a:sy n="47" d="100"/>
        </p:scale>
        <p:origin x="50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9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7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el Conde" userId="92ab508b-80ba-4699-9eaa-22f78912ba7e" providerId="ADAL" clId="{8064C848-C137-4D42-8D7E-23A83B664DFF}"/>
    <pc:docChg chg="custSel delSld modSld">
      <pc:chgData name="Jael Conde" userId="92ab508b-80ba-4699-9eaa-22f78912ba7e" providerId="ADAL" clId="{8064C848-C137-4D42-8D7E-23A83B664DFF}" dt="2026-03-11T17:27:22.034" v="4" actId="1076"/>
      <pc:docMkLst>
        <pc:docMk/>
      </pc:docMkLst>
      <pc:sldChg chg="addSp delSp modSp mod">
        <pc:chgData name="Jael Conde" userId="92ab508b-80ba-4699-9eaa-22f78912ba7e" providerId="ADAL" clId="{8064C848-C137-4D42-8D7E-23A83B664DFF}" dt="2026-03-11T17:27:22.034" v="4" actId="1076"/>
        <pc:sldMkLst>
          <pc:docMk/>
          <pc:sldMk cId="0" sldId="258"/>
        </pc:sldMkLst>
        <pc:picChg chg="del">
          <ac:chgData name="Jael Conde" userId="92ab508b-80ba-4699-9eaa-22f78912ba7e" providerId="ADAL" clId="{8064C848-C137-4D42-8D7E-23A83B664DFF}" dt="2026-03-11T17:27:12.696" v="1" actId="478"/>
          <ac:picMkLst>
            <pc:docMk/>
            <pc:sldMk cId="0" sldId="258"/>
            <ac:picMk id="8" creationId="{00000000-0000-0000-0000-000000000000}"/>
          </ac:picMkLst>
        </pc:picChg>
        <pc:picChg chg="add mod">
          <ac:chgData name="Jael Conde" userId="92ab508b-80ba-4699-9eaa-22f78912ba7e" providerId="ADAL" clId="{8064C848-C137-4D42-8D7E-23A83B664DFF}" dt="2026-03-11T17:27:22.034" v="4" actId="1076"/>
          <ac:picMkLst>
            <pc:docMk/>
            <pc:sldMk cId="0" sldId="258"/>
            <ac:picMk id="10" creationId="{38E49112-7D31-7104-E5E8-6632BD910C26}"/>
          </ac:picMkLst>
        </pc:picChg>
      </pc:sldChg>
      <pc:sldChg chg="del">
        <pc:chgData name="Jael Conde" userId="92ab508b-80ba-4699-9eaa-22f78912ba7e" providerId="ADAL" clId="{8064C848-C137-4D42-8D7E-23A83B664DFF}" dt="2026-03-11T17:26:37.512" v="0" actId="47"/>
        <pc:sldMkLst>
          <pc:docMk/>
          <pc:sldMk cId="4291380515" sldId="26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6794854" y="-1880792"/>
            <a:ext cx="16223228" cy="14048584"/>
            <a:chOff x="0" y="0"/>
            <a:chExt cx="4282440" cy="3708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82440" cy="3708400"/>
            </a:xfrm>
            <a:custGeom>
              <a:avLst/>
              <a:gdLst/>
              <a:ahLst/>
              <a:cxnLst/>
              <a:rect l="l" t="t" r="r" b="b"/>
              <a:pathLst>
                <a:path w="4282440" h="3708400">
                  <a:moveTo>
                    <a:pt x="3211830" y="0"/>
                  </a:moveTo>
                  <a:lnTo>
                    <a:pt x="1070610" y="0"/>
                  </a:lnTo>
                  <a:lnTo>
                    <a:pt x="0" y="1854200"/>
                  </a:lnTo>
                  <a:lnTo>
                    <a:pt x="1070610" y="3708400"/>
                  </a:lnTo>
                  <a:lnTo>
                    <a:pt x="3211830" y="3708400"/>
                  </a:lnTo>
                  <a:lnTo>
                    <a:pt x="4282440" y="1854200"/>
                  </a:lnTo>
                  <a:close/>
                </a:path>
              </a:pathLst>
            </a:custGeom>
            <a:blipFill>
              <a:blip r:embed="rId2"/>
              <a:stretch>
                <a:fillRect l="-6264" r="-919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07507" y="7714653"/>
            <a:ext cx="5629548" cy="400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66"/>
              </a:lnSpc>
            </a:pPr>
            <a:r>
              <a:rPr lang="en-US" sz="2762" spc="248">
                <a:solidFill>
                  <a:srgbClr val="000000"/>
                </a:solidFill>
                <a:latin typeface="Aileron Regular Bold"/>
              </a:rPr>
              <a:t>MARCH 20, 2020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07507" y="4282512"/>
            <a:ext cx="5487347" cy="199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80"/>
              </a:lnSpc>
            </a:pPr>
            <a:r>
              <a:rPr lang="en-US" sz="8000" dirty="0">
                <a:solidFill>
                  <a:srgbClr val="FFC500"/>
                </a:solidFill>
                <a:latin typeface="Aileron Heavy Bold"/>
              </a:rPr>
              <a:t>Sample</a:t>
            </a:r>
          </a:p>
          <a:p>
            <a:pPr>
              <a:lnSpc>
                <a:spcPts val="7680"/>
              </a:lnSpc>
            </a:pPr>
            <a:r>
              <a:rPr lang="en-US" sz="8000" dirty="0">
                <a:solidFill>
                  <a:srgbClr val="FFC500"/>
                </a:solidFill>
                <a:latin typeface="Aileron Heavy Bold"/>
              </a:rPr>
              <a:t>Template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07507" y="6486596"/>
            <a:ext cx="5629548" cy="50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800" spc="308">
                <a:solidFill>
                  <a:srgbClr val="000000"/>
                </a:solidFill>
                <a:latin typeface="Arialle"/>
              </a:rPr>
              <a:t>Type info here</a:t>
            </a:r>
          </a:p>
        </p:txBody>
      </p:sp>
      <p:pic>
        <p:nvPicPr>
          <p:cNvPr id="8" name="Picture 7" descr="A blue and white logo&#10;&#10;AI-generated content may be incorrect.">
            <a:extLst>
              <a:ext uri="{FF2B5EF4-FFF2-40B4-BE49-F238E27FC236}">
                <a16:creationId xmlns:a16="http://schemas.microsoft.com/office/drawing/2014/main" id="{3D36E2BE-4476-3D94-B8BE-94B7D105A3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747" y="1191924"/>
            <a:ext cx="5222453" cy="21031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40254" y="3142531"/>
            <a:ext cx="12345873" cy="5466671"/>
            <a:chOff x="0" y="0"/>
            <a:chExt cx="3480816" cy="15412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80816" cy="1541283"/>
            </a:xfrm>
            <a:custGeom>
              <a:avLst/>
              <a:gdLst/>
              <a:ahLst/>
              <a:cxnLst/>
              <a:rect l="l" t="t" r="r" b="b"/>
              <a:pathLst>
                <a:path w="3480816" h="1541283">
                  <a:moveTo>
                    <a:pt x="0" y="0"/>
                  </a:moveTo>
                  <a:lnTo>
                    <a:pt x="0" y="1541283"/>
                  </a:lnTo>
                  <a:lnTo>
                    <a:pt x="3480816" y="1541283"/>
                  </a:lnTo>
                  <a:lnTo>
                    <a:pt x="3480816" y="0"/>
                  </a:lnTo>
                  <a:lnTo>
                    <a:pt x="0" y="0"/>
                  </a:lnTo>
                  <a:close/>
                  <a:moveTo>
                    <a:pt x="3419856" y="1480323"/>
                  </a:moveTo>
                  <a:lnTo>
                    <a:pt x="59690" y="1480323"/>
                  </a:lnTo>
                  <a:lnTo>
                    <a:pt x="59690" y="59690"/>
                  </a:lnTo>
                  <a:lnTo>
                    <a:pt x="3419856" y="59690"/>
                  </a:lnTo>
                  <a:lnTo>
                    <a:pt x="3419856" y="1480323"/>
                  </a:lnTo>
                  <a:close/>
                </a:path>
              </a:pathLst>
            </a:custGeom>
            <a:solidFill>
              <a:srgbClr val="FFC5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444762" y="4971782"/>
            <a:ext cx="9398477" cy="1716005"/>
            <a:chOff x="0" y="0"/>
            <a:chExt cx="12531302" cy="2288006"/>
          </a:xfrm>
        </p:grpSpPr>
        <p:sp>
          <p:nvSpPr>
            <p:cNvPr id="5" name="TextBox 5"/>
            <p:cNvSpPr txBox="1"/>
            <p:nvPr/>
          </p:nvSpPr>
          <p:spPr>
            <a:xfrm>
              <a:off x="0" y="-9525"/>
              <a:ext cx="12531302" cy="1228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200"/>
                </a:lnSpc>
              </a:pPr>
              <a:r>
                <a:rPr lang="en-US" sz="6000" spc="179">
                  <a:solidFill>
                    <a:srgbClr val="103D91"/>
                  </a:solidFill>
                  <a:latin typeface="Aileron Heavy"/>
                </a:rPr>
                <a:t>Presentation Template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554581"/>
              <a:ext cx="12531302" cy="733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60"/>
                </a:lnSpc>
              </a:pPr>
              <a:r>
                <a:rPr lang="en-US" sz="3000" spc="270">
                  <a:solidFill>
                    <a:srgbClr val="000000"/>
                  </a:solidFill>
                  <a:latin typeface="Aileron Regular Italics"/>
                </a:rPr>
                <a:t>Type here</a:t>
              </a:r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569861" y="753251"/>
            <a:ext cx="4275400" cy="1867815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1664242" y="9220200"/>
            <a:ext cx="5595058" cy="312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144">
                <a:solidFill>
                  <a:srgbClr val="4D4A46"/>
                </a:solidFill>
                <a:latin typeface="Aileron Regular"/>
              </a:rPr>
              <a:t>Esperanza Sample Deck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0" y="0"/>
            <a:ext cx="10361046" cy="1036104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1324610" y="0"/>
                  </a:moveTo>
                  <a:lnTo>
                    <a:pt x="0" y="0"/>
                  </a:lnTo>
                  <a:lnTo>
                    <a:pt x="0" y="5025390"/>
                  </a:lnTo>
                  <a:lnTo>
                    <a:pt x="1324610" y="6350000"/>
                  </a:lnTo>
                  <a:lnTo>
                    <a:pt x="6350000" y="6350000"/>
                  </a:lnTo>
                  <a:lnTo>
                    <a:pt x="6350000" y="0"/>
                  </a:lnTo>
                  <a:close/>
                </a:path>
              </a:pathLst>
            </a:custGeom>
            <a:solidFill>
              <a:srgbClr val="103D9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242560" y="2955299"/>
            <a:ext cx="6901440" cy="3128012"/>
            <a:chOff x="0" y="0"/>
            <a:chExt cx="9201920" cy="4170682"/>
          </a:xfrm>
        </p:grpSpPr>
        <p:sp>
          <p:nvSpPr>
            <p:cNvPr id="5" name="TextBox 5"/>
            <p:cNvSpPr txBox="1"/>
            <p:nvPr/>
          </p:nvSpPr>
          <p:spPr>
            <a:xfrm>
              <a:off x="0" y="1272880"/>
              <a:ext cx="9201920" cy="1684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890"/>
                </a:lnSpc>
              </a:pPr>
              <a:r>
                <a:rPr lang="en-US" sz="8241" spc="247">
                  <a:solidFill>
                    <a:srgbClr val="FFC500"/>
                  </a:solidFill>
                  <a:latin typeface="Aileron Heavy"/>
                </a:rPr>
                <a:t>Template 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9201920" cy="951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604"/>
                </a:lnSpc>
              </a:pPr>
              <a:r>
                <a:rPr lang="en-US" sz="4670" spc="140">
                  <a:solidFill>
                    <a:srgbClr val="FFFDFD"/>
                  </a:solidFill>
                  <a:latin typeface="Aileron Heavy"/>
                </a:rPr>
                <a:t>The Plan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3432391"/>
              <a:ext cx="9201920" cy="738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898"/>
                </a:lnSpc>
              </a:pPr>
              <a:r>
                <a:rPr lang="en-US" sz="3023" spc="272">
                  <a:solidFill>
                    <a:srgbClr val="FFFDFD"/>
                  </a:solidFill>
                  <a:latin typeface="Aileron Regular Italics"/>
                </a:rPr>
                <a:t>Type here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664242" y="9220200"/>
            <a:ext cx="559505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144">
                <a:solidFill>
                  <a:srgbClr val="4D4A46"/>
                </a:solidFill>
                <a:latin typeface="Aileron Regular"/>
              </a:rPr>
              <a:t>Collab Space Central Pitch Deck</a:t>
            </a:r>
          </a:p>
        </p:txBody>
      </p:sp>
      <p:pic>
        <p:nvPicPr>
          <p:cNvPr id="10" name="Picture 9" descr="A blue and white logo&#10;&#10;AI-generated content may be incorrect.">
            <a:extLst>
              <a:ext uri="{FF2B5EF4-FFF2-40B4-BE49-F238E27FC236}">
                <a16:creationId xmlns:a16="http://schemas.microsoft.com/office/drawing/2014/main" id="{38E49112-7D31-7104-E5E8-6632BD910C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8200" y="798195"/>
            <a:ext cx="5222453" cy="21031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336" r="25336"/>
          <a:stretch>
            <a:fillRect/>
          </a:stretch>
        </p:blipFill>
        <p:spPr>
          <a:xfrm>
            <a:off x="9320684" y="309703"/>
            <a:ext cx="8679119" cy="9667593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471833" y="1586742"/>
            <a:ext cx="6641633" cy="7113517"/>
            <a:chOff x="0" y="0"/>
            <a:chExt cx="8855511" cy="9484689"/>
          </a:xfrm>
        </p:grpSpPr>
        <p:sp>
          <p:nvSpPr>
            <p:cNvPr id="4" name="TextBox 4"/>
            <p:cNvSpPr txBox="1"/>
            <p:nvPr/>
          </p:nvSpPr>
          <p:spPr>
            <a:xfrm>
              <a:off x="0" y="-9525"/>
              <a:ext cx="8855511" cy="2447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200"/>
                </a:lnSpc>
              </a:pPr>
              <a:r>
                <a:rPr lang="en-US" sz="6000" spc="179">
                  <a:solidFill>
                    <a:srgbClr val="103D91"/>
                  </a:solidFill>
                  <a:latin typeface="Aileron Heavy"/>
                </a:rPr>
                <a:t>Presentation Outline/Agenda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330116"/>
              <a:ext cx="8855511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79"/>
                </a:lnSpc>
              </a:pPr>
              <a:r>
                <a:rPr lang="en-US" sz="3400" spc="102">
                  <a:solidFill>
                    <a:srgbClr val="000000"/>
                  </a:solidFill>
                  <a:latin typeface="Aileron Heavy"/>
                </a:rPr>
                <a:t>Key topics for discussion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249961"/>
              <a:ext cx="8855511" cy="52347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50"/>
                </a:lnSpc>
              </a:pPr>
              <a:r>
                <a:rPr lang="en-US" sz="2600" spc="130">
                  <a:solidFill>
                    <a:srgbClr val="000000"/>
                  </a:solidFill>
                  <a:latin typeface="Aileron Regular"/>
                </a:rPr>
                <a:t>Problem</a:t>
              </a:r>
            </a:p>
            <a:p>
              <a:pPr>
                <a:lnSpc>
                  <a:spcPts val="4550"/>
                </a:lnSpc>
              </a:pPr>
              <a:r>
                <a:rPr lang="en-US" sz="2600" spc="130">
                  <a:solidFill>
                    <a:srgbClr val="000000"/>
                  </a:solidFill>
                  <a:latin typeface="Aileron Regular"/>
                </a:rPr>
                <a:t>Introduction</a:t>
              </a:r>
            </a:p>
            <a:p>
              <a:pPr>
                <a:lnSpc>
                  <a:spcPts val="4550"/>
                </a:lnSpc>
              </a:pPr>
              <a:r>
                <a:rPr lang="en-US" sz="2600" spc="130">
                  <a:solidFill>
                    <a:srgbClr val="000000"/>
                  </a:solidFill>
                  <a:latin typeface="Aileron Regular"/>
                </a:rPr>
                <a:t>Benefits</a:t>
              </a:r>
            </a:p>
            <a:p>
              <a:pPr>
                <a:lnSpc>
                  <a:spcPts val="4550"/>
                </a:lnSpc>
              </a:pPr>
              <a:r>
                <a:rPr lang="en-US" sz="2600" spc="130">
                  <a:solidFill>
                    <a:srgbClr val="000000"/>
                  </a:solidFill>
                  <a:latin typeface="Aileron Regular"/>
                </a:rPr>
                <a:t>Services</a:t>
              </a:r>
            </a:p>
            <a:p>
              <a:pPr>
                <a:lnSpc>
                  <a:spcPts val="4550"/>
                </a:lnSpc>
              </a:pPr>
              <a:r>
                <a:rPr lang="en-US" sz="2600" spc="130">
                  <a:solidFill>
                    <a:srgbClr val="000000"/>
                  </a:solidFill>
                  <a:latin typeface="Aileron Regular"/>
                </a:rPr>
                <a:t>Key Market Insights</a:t>
              </a:r>
            </a:p>
            <a:p>
              <a:pPr>
                <a:lnSpc>
                  <a:spcPts val="4550"/>
                </a:lnSpc>
              </a:pPr>
              <a:r>
                <a:rPr lang="en-US" sz="2600" spc="130">
                  <a:solidFill>
                    <a:srgbClr val="000000"/>
                  </a:solidFill>
                  <a:latin typeface="Aileron Regular"/>
                </a:rPr>
                <a:t>Investment Opportunities</a:t>
              </a:r>
            </a:p>
            <a:p>
              <a:pPr>
                <a:lnSpc>
                  <a:spcPts val="4550"/>
                </a:lnSpc>
              </a:pPr>
              <a:r>
                <a:rPr lang="en-US" sz="2600" spc="130">
                  <a:solidFill>
                    <a:srgbClr val="000000"/>
                  </a:solidFill>
                  <a:latin typeface="Aileron Regular"/>
                </a:rPr>
                <a:t>Timeline of Projects</a:t>
              </a:r>
            </a:p>
          </p:txBody>
        </p:sp>
        <p:sp>
          <p:nvSpPr>
            <p:cNvPr id="7" name="AutoShape 7"/>
            <p:cNvSpPr/>
            <p:nvPr/>
          </p:nvSpPr>
          <p:spPr>
            <a:xfrm>
              <a:off x="0" y="2825315"/>
              <a:ext cx="7890632" cy="114805"/>
            </a:xfrm>
            <a:prstGeom prst="rect">
              <a:avLst/>
            </a:prstGeom>
            <a:solidFill>
              <a:srgbClr val="FFC500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3D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707" r="27707"/>
          <a:stretch>
            <a:fillRect/>
          </a:stretch>
        </p:blipFill>
        <p:spPr>
          <a:xfrm>
            <a:off x="-250496" y="-247392"/>
            <a:ext cx="7210540" cy="1078178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664242" y="9220200"/>
            <a:ext cx="559505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144">
                <a:solidFill>
                  <a:srgbClr val="4D4A46"/>
                </a:solidFill>
                <a:latin typeface="Aileron Regular"/>
              </a:rPr>
              <a:t>Collab Space Central Pitch Deck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423462" y="1401395"/>
            <a:ext cx="7892425" cy="6678254"/>
            <a:chOff x="0" y="0"/>
            <a:chExt cx="10523233" cy="8904338"/>
          </a:xfrm>
        </p:grpSpPr>
        <p:sp>
          <p:nvSpPr>
            <p:cNvPr id="5" name="TextBox 5"/>
            <p:cNvSpPr txBox="1"/>
            <p:nvPr/>
          </p:nvSpPr>
          <p:spPr>
            <a:xfrm>
              <a:off x="0" y="-9525"/>
              <a:ext cx="10523233" cy="1228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200"/>
                </a:lnSpc>
              </a:pPr>
              <a:r>
                <a:rPr lang="en-US" sz="6000" spc="179">
                  <a:solidFill>
                    <a:srgbClr val="FFFDFD"/>
                  </a:solidFill>
                  <a:latin typeface="Aileron Heavy"/>
                </a:rPr>
                <a:t>Rev. Luis Cortes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501223"/>
              <a:ext cx="10523233" cy="5276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120"/>
                </a:lnSpc>
              </a:pPr>
              <a:r>
                <a:rPr lang="en-US" sz="2600" spc="77">
                  <a:solidFill>
                    <a:srgbClr val="FFFDFD"/>
                  </a:solidFill>
                  <a:latin typeface="Aileron Heavy"/>
                </a:rPr>
                <a:t>President, CEO &amp; Founder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999975"/>
              <a:ext cx="10523233" cy="7232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860"/>
                </a:lnSpc>
              </a:pPr>
              <a:r>
                <a:rPr lang="en-US" sz="3000" spc="270">
                  <a:solidFill>
                    <a:srgbClr val="FFFDFD"/>
                  </a:solidFill>
                  <a:latin typeface="Aileron Regular Italics"/>
                </a:rPr>
                <a:t>Founder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6181559"/>
              <a:ext cx="10523233" cy="733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860"/>
                </a:lnSpc>
              </a:pPr>
              <a:r>
                <a:rPr lang="en-US" sz="3000" spc="270">
                  <a:solidFill>
                    <a:srgbClr val="FFFDFD"/>
                  </a:solidFill>
                  <a:latin typeface="Aileron Regular Italics"/>
                </a:rPr>
                <a:t>Esperanza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669164"/>
              <a:ext cx="10523233" cy="20434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spc="120">
                  <a:solidFill>
                    <a:srgbClr val="FFFDFD"/>
                  </a:solidFill>
                  <a:latin typeface="Aileron Regular"/>
                </a:rPr>
                <a:t>Presentations are communication tools that can be used as demonstrations, lectures, speeches, reports, and more.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6860908"/>
              <a:ext cx="10523233" cy="20434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spc="120">
                  <a:solidFill>
                    <a:srgbClr val="FFFDFD"/>
                  </a:solidFill>
                  <a:latin typeface="Aileron Regular"/>
                </a:rPr>
                <a:t>Presentations are communication tools that can be used as demonstrations, lectures, speeches, reports, and more.</a:t>
              </a:r>
            </a:p>
          </p:txBody>
        </p:sp>
        <p:sp>
          <p:nvSpPr>
            <p:cNvPr id="11" name="AutoShape 11"/>
            <p:cNvSpPr/>
            <p:nvPr/>
          </p:nvSpPr>
          <p:spPr>
            <a:xfrm>
              <a:off x="0" y="2435338"/>
              <a:ext cx="8367123" cy="114805"/>
            </a:xfrm>
            <a:prstGeom prst="rect">
              <a:avLst/>
            </a:prstGeom>
            <a:solidFill>
              <a:srgbClr val="FFC500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968" t="10640" r="16379" b="6877"/>
          <a:stretch>
            <a:fillRect/>
          </a:stretch>
        </p:blipFill>
        <p:spPr>
          <a:xfrm>
            <a:off x="526722" y="876972"/>
            <a:ext cx="8617278" cy="853305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0392093" y="2226474"/>
            <a:ext cx="7507186" cy="5834052"/>
            <a:chOff x="0" y="0"/>
            <a:chExt cx="10009582" cy="7778737"/>
          </a:xfrm>
        </p:grpSpPr>
        <p:sp>
          <p:nvSpPr>
            <p:cNvPr id="4" name="TextBox 4"/>
            <p:cNvSpPr txBox="1"/>
            <p:nvPr/>
          </p:nvSpPr>
          <p:spPr>
            <a:xfrm>
              <a:off x="0" y="1485670"/>
              <a:ext cx="10009582" cy="35598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052"/>
                </a:lnSpc>
              </a:pPr>
              <a:r>
                <a:rPr lang="en-US" sz="19846">
                  <a:solidFill>
                    <a:srgbClr val="FFFDFD"/>
                  </a:solidFill>
                  <a:latin typeface="Aileron Heavy Bold"/>
                </a:rPr>
                <a:t>75%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10009582" cy="8587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052"/>
                </a:lnSpc>
              </a:pPr>
              <a:r>
                <a:rPr lang="en-US" sz="4210" spc="126">
                  <a:solidFill>
                    <a:srgbClr val="4D4A46"/>
                  </a:solidFill>
                  <a:latin typeface="Aileron Heavy"/>
                </a:rPr>
                <a:t>Did you know?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5140123"/>
              <a:ext cx="10009582" cy="1926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018"/>
                </a:lnSpc>
              </a:pPr>
              <a:r>
                <a:rPr lang="en-US" sz="3715" spc="334">
                  <a:solidFill>
                    <a:srgbClr val="4D4A46"/>
                  </a:solidFill>
                  <a:latin typeface="Aileron Regular Italics"/>
                </a:rPr>
                <a:t>of the Hunting Park community is .....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246656"/>
              <a:ext cx="10009582" cy="5320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75"/>
                </a:lnSpc>
              </a:pPr>
              <a:r>
                <a:rPr lang="en-US" sz="2100" spc="105">
                  <a:solidFill>
                    <a:srgbClr val="4D4A46"/>
                  </a:solidFill>
                  <a:latin typeface="Aileron Regular Italics"/>
                </a:rPr>
                <a:t>Source: Department of Labor, 2019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903" r="5903"/>
          <a:stretch>
            <a:fillRect/>
          </a:stretch>
        </p:blipFill>
        <p:spPr>
          <a:xfrm>
            <a:off x="7068417" y="599824"/>
            <a:ext cx="10584310" cy="8000866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664242" y="9220200"/>
            <a:ext cx="5595058" cy="312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144">
                <a:solidFill>
                  <a:srgbClr val="4D4A46"/>
                </a:solidFill>
                <a:latin typeface="Aileron Regular"/>
              </a:rPr>
              <a:t>Esperanza Deck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145378" y="1734357"/>
            <a:ext cx="6275342" cy="5991231"/>
            <a:chOff x="0" y="0"/>
            <a:chExt cx="8367123" cy="7988308"/>
          </a:xfrm>
        </p:grpSpPr>
        <p:sp>
          <p:nvSpPr>
            <p:cNvPr id="5" name="TextBox 5"/>
            <p:cNvSpPr txBox="1"/>
            <p:nvPr/>
          </p:nvSpPr>
          <p:spPr>
            <a:xfrm>
              <a:off x="2506518" y="0"/>
              <a:ext cx="5860605" cy="2872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483"/>
                </a:lnSpc>
              </a:pPr>
              <a:r>
                <a:rPr lang="en-US" sz="7069" spc="212">
                  <a:solidFill>
                    <a:srgbClr val="4D4A46"/>
                  </a:solidFill>
                  <a:latin typeface="Aileron Heavy"/>
                </a:rPr>
                <a:t>Template Sample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506518" y="3817750"/>
              <a:ext cx="5860605" cy="530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120"/>
                </a:lnSpc>
              </a:pPr>
              <a:r>
                <a:rPr lang="en-US" sz="2600" spc="77">
                  <a:solidFill>
                    <a:srgbClr val="4D4A46"/>
                  </a:solidFill>
                  <a:latin typeface="Aileron Heavy"/>
                </a:rPr>
                <a:t>Brief Introduction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506518" y="4522478"/>
              <a:ext cx="5860605" cy="34658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spc="120">
                  <a:solidFill>
                    <a:srgbClr val="4D4A46"/>
                  </a:solidFill>
                  <a:latin typeface="Aileron Regular"/>
                </a:rPr>
                <a:t>Presentations are communication tools that can be used as demonstrations, lectures, speeches, reports, and more.</a:t>
              </a:r>
            </a:p>
          </p:txBody>
        </p:sp>
        <p:sp>
          <p:nvSpPr>
            <p:cNvPr id="8" name="AutoShape 8"/>
            <p:cNvSpPr/>
            <p:nvPr/>
          </p:nvSpPr>
          <p:spPr>
            <a:xfrm>
              <a:off x="0" y="3181798"/>
              <a:ext cx="8367123" cy="114805"/>
            </a:xfrm>
            <a:prstGeom prst="rect">
              <a:avLst/>
            </a:prstGeom>
            <a:solidFill>
              <a:srgbClr val="FFC500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91702" y="1590279"/>
            <a:ext cx="15504596" cy="7106443"/>
            <a:chOff x="0" y="0"/>
            <a:chExt cx="3605776" cy="16526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05776" cy="1652687"/>
            </a:xfrm>
            <a:custGeom>
              <a:avLst/>
              <a:gdLst/>
              <a:ahLst/>
              <a:cxnLst/>
              <a:rect l="l" t="t" r="r" b="b"/>
              <a:pathLst>
                <a:path w="3605776" h="1652687">
                  <a:moveTo>
                    <a:pt x="0" y="0"/>
                  </a:moveTo>
                  <a:lnTo>
                    <a:pt x="0" y="1652687"/>
                  </a:lnTo>
                  <a:lnTo>
                    <a:pt x="3605776" y="1652687"/>
                  </a:lnTo>
                  <a:lnTo>
                    <a:pt x="3605776" y="0"/>
                  </a:lnTo>
                  <a:lnTo>
                    <a:pt x="0" y="0"/>
                  </a:lnTo>
                  <a:close/>
                  <a:moveTo>
                    <a:pt x="3544815" y="1591726"/>
                  </a:moveTo>
                  <a:lnTo>
                    <a:pt x="59690" y="1591726"/>
                  </a:lnTo>
                  <a:lnTo>
                    <a:pt x="59690" y="59690"/>
                  </a:lnTo>
                  <a:lnTo>
                    <a:pt x="3544816" y="59690"/>
                  </a:lnTo>
                  <a:lnTo>
                    <a:pt x="3544816" y="1591727"/>
                  </a:lnTo>
                  <a:close/>
                </a:path>
              </a:pathLst>
            </a:custGeom>
            <a:solidFill>
              <a:srgbClr val="103D9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081660" y="3883522"/>
            <a:ext cx="4911841" cy="2510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846"/>
              </a:lnSpc>
            </a:pPr>
            <a:r>
              <a:rPr lang="en-US" sz="8205" spc="246">
                <a:solidFill>
                  <a:srgbClr val="4D4A46"/>
                </a:solidFill>
                <a:latin typeface="Aileron Heavy"/>
              </a:rPr>
              <a:t>Sample Pres.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717789" y="2518769"/>
            <a:ext cx="7488551" cy="573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60"/>
              </a:lnSpc>
            </a:pPr>
            <a:r>
              <a:rPr lang="en-US" sz="3000" spc="270">
                <a:solidFill>
                  <a:srgbClr val="4D4A46"/>
                </a:solidFill>
                <a:latin typeface="Aileron Regular Italics"/>
              </a:rPr>
              <a:t>Practical solution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7789" y="3110859"/>
            <a:ext cx="7488551" cy="532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50"/>
              </a:lnSpc>
            </a:pPr>
            <a:r>
              <a:rPr lang="en-US" sz="2600" spc="130">
                <a:solidFill>
                  <a:srgbClr val="4D4A46"/>
                </a:solidFill>
                <a:latin typeface="Aileron Regular"/>
              </a:rPr>
              <a:t>Presentations are communication tools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17789" y="4453084"/>
            <a:ext cx="7488551" cy="573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60"/>
              </a:lnSpc>
            </a:pPr>
            <a:r>
              <a:rPr lang="en-US" sz="3000" spc="270">
                <a:solidFill>
                  <a:srgbClr val="4D4A46"/>
                </a:solidFill>
                <a:latin typeface="Aileron Regular Italics"/>
              </a:rPr>
              <a:t>Complete ammenities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717789" y="5045174"/>
            <a:ext cx="7488551" cy="532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50"/>
              </a:lnSpc>
            </a:pPr>
            <a:r>
              <a:rPr lang="en-US" sz="2600" spc="130">
                <a:solidFill>
                  <a:srgbClr val="4D4A46"/>
                </a:solidFill>
                <a:latin typeface="Aileron Regular"/>
              </a:rPr>
              <a:t>Presentations are communication tools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717789" y="6387400"/>
            <a:ext cx="7488551" cy="573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60"/>
              </a:lnSpc>
            </a:pPr>
            <a:r>
              <a:rPr lang="en-US" sz="3000" spc="270">
                <a:solidFill>
                  <a:srgbClr val="4D4A46"/>
                </a:solidFill>
                <a:latin typeface="Aileron Regular Italics"/>
              </a:rPr>
              <a:t>Budget-friendly rates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717789" y="6979489"/>
            <a:ext cx="7488551" cy="532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50"/>
              </a:lnSpc>
            </a:pPr>
            <a:r>
              <a:rPr lang="en-US" sz="2600" spc="130">
                <a:solidFill>
                  <a:srgbClr val="4D4A46"/>
                </a:solidFill>
                <a:latin typeface="Aileron Regular"/>
              </a:rPr>
              <a:t>Presentations are communication tools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664242" y="9220200"/>
            <a:ext cx="5595058" cy="312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144">
                <a:solidFill>
                  <a:srgbClr val="4D4A46"/>
                </a:solidFill>
                <a:latin typeface="Aileron Regular"/>
              </a:rPr>
              <a:t>Esperanza Deck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3D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58208" y="1310181"/>
            <a:ext cx="9219793" cy="1704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65"/>
              </a:lnSpc>
            </a:pPr>
            <a:r>
              <a:rPr lang="en-US" sz="5500" spc="330">
                <a:solidFill>
                  <a:srgbClr val="FFFDFD"/>
                </a:solidFill>
                <a:latin typeface="Aileron Heavy Bold"/>
              </a:rPr>
              <a:t>SERVICES OFFERED AT ESPERANZA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226001" y="4264087"/>
            <a:ext cx="5976991" cy="1628867"/>
            <a:chOff x="0" y="0"/>
            <a:chExt cx="7969321" cy="2171823"/>
          </a:xfrm>
        </p:grpSpPr>
        <p:sp>
          <p:nvSpPr>
            <p:cNvPr id="4" name="TextBox 4"/>
            <p:cNvSpPr txBox="1"/>
            <p:nvPr/>
          </p:nvSpPr>
          <p:spPr>
            <a:xfrm>
              <a:off x="0" y="-28575"/>
              <a:ext cx="1186102" cy="15713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359"/>
                </a:lnSpc>
              </a:pPr>
              <a:r>
                <a:rPr lang="en-US" sz="7609" spc="456">
                  <a:solidFill>
                    <a:srgbClr val="FFFDFD"/>
                  </a:solidFill>
                  <a:latin typeface="Aileron Heavy Bold"/>
                </a:rPr>
                <a:t>3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982444" y="-123825"/>
              <a:ext cx="5986877" cy="7232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860"/>
                </a:lnSpc>
              </a:pPr>
              <a:r>
                <a:rPr lang="en-US" sz="3000" spc="270">
                  <a:solidFill>
                    <a:srgbClr val="FFFDFD"/>
                  </a:solidFill>
                  <a:latin typeface="Aileron Regular Italics"/>
                </a:rPr>
                <a:t>Meeting Rooms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982444" y="839593"/>
              <a:ext cx="5986877" cy="1332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spc="120">
                  <a:solidFill>
                    <a:srgbClr val="FFFDFD"/>
                  </a:solidFill>
                  <a:latin typeface="Aileron Regular"/>
                </a:rPr>
                <a:t>Presentations are communication tools</a:t>
              </a:r>
            </a:p>
          </p:txBody>
        </p:sp>
        <p:sp>
          <p:nvSpPr>
            <p:cNvPr id="7" name="AutoShape 7"/>
            <p:cNvSpPr/>
            <p:nvPr/>
          </p:nvSpPr>
          <p:spPr>
            <a:xfrm rot="-5400000">
              <a:off x="276256" y="1011950"/>
              <a:ext cx="2138705" cy="114805"/>
            </a:xfrm>
            <a:prstGeom prst="rect">
              <a:avLst/>
            </a:prstGeom>
            <a:solidFill>
              <a:srgbClr val="FFFDF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4264087"/>
            <a:ext cx="5976991" cy="1628867"/>
            <a:chOff x="0" y="0"/>
            <a:chExt cx="7969321" cy="2171823"/>
          </a:xfrm>
        </p:grpSpPr>
        <p:sp>
          <p:nvSpPr>
            <p:cNvPr id="9" name="TextBox 9"/>
            <p:cNvSpPr txBox="1"/>
            <p:nvPr/>
          </p:nvSpPr>
          <p:spPr>
            <a:xfrm>
              <a:off x="0" y="-28575"/>
              <a:ext cx="1186102" cy="15713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359"/>
                </a:lnSpc>
              </a:pPr>
              <a:r>
                <a:rPr lang="en-US" sz="7609" spc="456">
                  <a:solidFill>
                    <a:srgbClr val="FFFDFD"/>
                  </a:solidFill>
                  <a:latin typeface="Aileron Heavy Bold"/>
                </a:rPr>
                <a:t>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982444" y="-123825"/>
              <a:ext cx="5986877" cy="7232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860"/>
                </a:lnSpc>
              </a:pPr>
              <a:r>
                <a:rPr lang="en-US" sz="3000" spc="270">
                  <a:solidFill>
                    <a:srgbClr val="FFFDFD"/>
                  </a:solidFill>
                  <a:latin typeface="Aileron Regular Italics"/>
                </a:rPr>
                <a:t>Individual Hubs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982444" y="839593"/>
              <a:ext cx="5986877" cy="1332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spc="120">
                  <a:solidFill>
                    <a:srgbClr val="FFFDFD"/>
                  </a:solidFill>
                  <a:latin typeface="Aileron Regular"/>
                </a:rPr>
                <a:t>Presentations are communication tools</a:t>
              </a:r>
            </a:p>
          </p:txBody>
        </p:sp>
        <p:sp>
          <p:nvSpPr>
            <p:cNvPr id="12" name="AutoShape 12"/>
            <p:cNvSpPr/>
            <p:nvPr/>
          </p:nvSpPr>
          <p:spPr>
            <a:xfrm rot="-5400000">
              <a:off x="276256" y="1011950"/>
              <a:ext cx="2138705" cy="114805"/>
            </a:xfrm>
            <a:prstGeom prst="rect">
              <a:avLst/>
            </a:prstGeom>
            <a:solidFill>
              <a:srgbClr val="FFFDF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26001" y="7071980"/>
            <a:ext cx="5976991" cy="1628867"/>
            <a:chOff x="0" y="0"/>
            <a:chExt cx="7969321" cy="2171823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28575"/>
              <a:ext cx="1186102" cy="15713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359"/>
                </a:lnSpc>
              </a:pPr>
              <a:r>
                <a:rPr lang="en-US" sz="7609" spc="456">
                  <a:solidFill>
                    <a:srgbClr val="FFFDFD"/>
                  </a:solidFill>
                  <a:latin typeface="Aileron Heavy Bold"/>
                </a:rPr>
                <a:t>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982444" y="-123825"/>
              <a:ext cx="5986877" cy="7232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860"/>
                </a:lnSpc>
              </a:pPr>
              <a:r>
                <a:rPr lang="en-US" sz="3000" spc="270">
                  <a:solidFill>
                    <a:srgbClr val="FFFDFD"/>
                  </a:solidFill>
                  <a:latin typeface="Aileron Regular Italics"/>
                </a:rPr>
                <a:t>Private Headquarters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982444" y="839593"/>
              <a:ext cx="5986877" cy="1332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spc="120">
                  <a:solidFill>
                    <a:srgbClr val="FFFDFD"/>
                  </a:solidFill>
                  <a:latin typeface="Aileron Regular"/>
                </a:rPr>
                <a:t>Presentations are communication tools</a:t>
              </a:r>
            </a:p>
          </p:txBody>
        </p:sp>
        <p:sp>
          <p:nvSpPr>
            <p:cNvPr id="17" name="AutoShape 17"/>
            <p:cNvSpPr/>
            <p:nvPr/>
          </p:nvSpPr>
          <p:spPr>
            <a:xfrm rot="-5400000">
              <a:off x="276256" y="1011950"/>
              <a:ext cx="2138705" cy="114805"/>
            </a:xfrm>
            <a:prstGeom prst="rect">
              <a:avLst/>
            </a:prstGeom>
            <a:solidFill>
              <a:srgbClr val="FFFDF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28700" y="7071980"/>
            <a:ext cx="5976991" cy="1628867"/>
            <a:chOff x="0" y="0"/>
            <a:chExt cx="7969321" cy="2171823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28575"/>
              <a:ext cx="1186102" cy="15713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359"/>
                </a:lnSpc>
              </a:pPr>
              <a:r>
                <a:rPr lang="en-US" sz="7609" spc="456">
                  <a:solidFill>
                    <a:srgbClr val="FFFDFD"/>
                  </a:solidFill>
                  <a:latin typeface="Aileron Heavy Bold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982444" y="-123825"/>
              <a:ext cx="5986877" cy="7232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860"/>
                </a:lnSpc>
              </a:pPr>
              <a:r>
                <a:rPr lang="en-US" sz="3000" spc="270">
                  <a:solidFill>
                    <a:srgbClr val="FFFDFD"/>
                  </a:solidFill>
                  <a:latin typeface="Aileron Regular Italics"/>
                </a:rPr>
                <a:t>Conference Rooms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982444" y="839593"/>
              <a:ext cx="5986877" cy="1332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spc="120">
                  <a:solidFill>
                    <a:srgbClr val="FFFDFD"/>
                  </a:solidFill>
                  <a:latin typeface="Aileron Regular"/>
                </a:rPr>
                <a:t>Presentations are communication tools</a:t>
              </a:r>
            </a:p>
          </p:txBody>
        </p:sp>
        <p:sp>
          <p:nvSpPr>
            <p:cNvPr id="22" name="AutoShape 22"/>
            <p:cNvSpPr/>
            <p:nvPr/>
          </p:nvSpPr>
          <p:spPr>
            <a:xfrm rot="-5400000">
              <a:off x="276256" y="1011950"/>
              <a:ext cx="2138705" cy="114805"/>
            </a:xfrm>
            <a:prstGeom prst="rect">
              <a:avLst/>
            </a:prstGeom>
            <a:solidFill>
              <a:srgbClr val="FFFDF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14880853" y="0"/>
            <a:ext cx="10625627" cy="10625627"/>
            <a:chOff x="0" y="0"/>
            <a:chExt cx="1695450" cy="169545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695450" cy="1695450"/>
            </a:xfrm>
            <a:custGeom>
              <a:avLst/>
              <a:gdLst/>
              <a:ahLst/>
              <a:cxnLst/>
              <a:rect l="l" t="t" r="r" b="b"/>
              <a:pathLst>
                <a:path w="1695450" h="1695450">
                  <a:moveTo>
                    <a:pt x="1198880" y="0"/>
                  </a:moveTo>
                  <a:lnTo>
                    <a:pt x="496570" y="0"/>
                  </a:lnTo>
                  <a:lnTo>
                    <a:pt x="0" y="496570"/>
                  </a:lnTo>
                  <a:lnTo>
                    <a:pt x="0" y="1198880"/>
                  </a:lnTo>
                  <a:lnTo>
                    <a:pt x="496570" y="1695450"/>
                  </a:lnTo>
                  <a:lnTo>
                    <a:pt x="1198880" y="1695450"/>
                  </a:lnTo>
                  <a:lnTo>
                    <a:pt x="1695450" y="1198880"/>
                  </a:lnTo>
                  <a:lnTo>
                    <a:pt x="1695450" y="496570"/>
                  </a:lnTo>
                  <a:close/>
                </a:path>
              </a:pathLst>
            </a:custGeom>
            <a:solidFill>
              <a:srgbClr val="FFC5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" name="AutoShape 25"/>
          <p:cNvSpPr/>
          <p:nvPr/>
        </p:nvSpPr>
        <p:spPr>
          <a:xfrm>
            <a:off x="-553591" y="3275888"/>
            <a:ext cx="7529774" cy="62401"/>
          </a:xfrm>
          <a:prstGeom prst="rect">
            <a:avLst/>
          </a:prstGeom>
          <a:solidFill>
            <a:srgbClr val="FFC500"/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400000">
            <a:off x="4576203" y="5197827"/>
            <a:ext cx="6214306" cy="86104"/>
          </a:xfrm>
          <a:prstGeom prst="rect">
            <a:avLst/>
          </a:prstGeom>
          <a:solidFill>
            <a:srgbClr val="FFC500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514004" y="1928908"/>
            <a:ext cx="1831242" cy="1838872"/>
            <a:chOff x="0" y="0"/>
            <a:chExt cx="2441656" cy="2451829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455" b="455"/>
            <a:stretch>
              <a:fillRect/>
            </a:stretch>
          </p:blipFill>
          <p:spPr>
            <a:xfrm>
              <a:off x="0" y="0"/>
              <a:ext cx="2441656" cy="2451829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8514004" y="4224064"/>
            <a:ext cx="1831242" cy="1838872"/>
            <a:chOff x="0" y="0"/>
            <a:chExt cx="2441656" cy="2451829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l="16804" r="16804"/>
            <a:stretch>
              <a:fillRect/>
            </a:stretch>
          </p:blipFill>
          <p:spPr>
            <a:xfrm>
              <a:off x="0" y="0"/>
              <a:ext cx="2441656" cy="2451829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8514004" y="6519220"/>
            <a:ext cx="1831242" cy="1838872"/>
            <a:chOff x="0" y="0"/>
            <a:chExt cx="2441656" cy="2451829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 l="10477" r="10477"/>
            <a:stretch>
              <a:fillRect/>
            </a:stretch>
          </p:blipFill>
          <p:spPr>
            <a:xfrm>
              <a:off x="0" y="0"/>
              <a:ext cx="2441656" cy="2451829"/>
            </a:xfrm>
            <a:prstGeom prst="rect">
              <a:avLst/>
            </a:prstGeom>
          </p:spPr>
        </p:pic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28700" y="7940583"/>
            <a:ext cx="4044143" cy="1317717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2419070" y="2114676"/>
            <a:ext cx="4447480" cy="2558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764"/>
              </a:lnSpc>
            </a:pPr>
            <a:r>
              <a:rPr lang="en-US" sz="5500" spc="330">
                <a:solidFill>
                  <a:srgbClr val="103D91"/>
                </a:solidFill>
                <a:latin typeface="Aileron Heavy Bold"/>
              </a:rPr>
              <a:t>MEET</a:t>
            </a:r>
          </a:p>
          <a:p>
            <a:pPr algn="r">
              <a:lnSpc>
                <a:spcPts val="6764"/>
              </a:lnSpc>
            </a:pPr>
            <a:r>
              <a:rPr lang="en-US" sz="5499" spc="329">
                <a:solidFill>
                  <a:srgbClr val="103D91"/>
                </a:solidFill>
                <a:latin typeface="Aileron Heavy Bold"/>
              </a:rPr>
              <a:t>THE</a:t>
            </a:r>
          </a:p>
          <a:p>
            <a:pPr algn="r">
              <a:lnSpc>
                <a:spcPts val="6765"/>
              </a:lnSpc>
            </a:pPr>
            <a:r>
              <a:rPr lang="en-US" sz="5499" spc="329">
                <a:solidFill>
                  <a:srgbClr val="103D91"/>
                </a:solidFill>
                <a:latin typeface="Aileron Heavy Bold"/>
              </a:rPr>
              <a:t>TEAM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746977" y="2133726"/>
            <a:ext cx="6426289" cy="1429236"/>
            <a:chOff x="0" y="0"/>
            <a:chExt cx="8568385" cy="1905649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123825"/>
              <a:ext cx="8568385" cy="7232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860"/>
                </a:lnSpc>
              </a:pPr>
              <a:r>
                <a:rPr lang="en-US" sz="3000" spc="270">
                  <a:solidFill>
                    <a:srgbClr val="103D91"/>
                  </a:solidFill>
                  <a:latin typeface="Aileron Regular Italics"/>
                </a:rPr>
                <a:t>Jenny Cooper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545364"/>
              <a:ext cx="8568385" cy="6210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spc="120">
                  <a:solidFill>
                    <a:srgbClr val="103D91"/>
                  </a:solidFill>
                  <a:latin typeface="Aileron Regular"/>
                </a:rPr>
                <a:t>Small Business Owner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284619"/>
              <a:ext cx="8568385" cy="6210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spc="120">
                  <a:solidFill>
                    <a:srgbClr val="103D91"/>
                  </a:solidFill>
                  <a:latin typeface="Aileron Regular"/>
                </a:rPr>
                <a:t>Presentations are communication tools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746977" y="4428882"/>
            <a:ext cx="6426289" cy="1429236"/>
            <a:chOff x="0" y="0"/>
            <a:chExt cx="8568385" cy="1905649"/>
          </a:xfrm>
        </p:grpSpPr>
        <p:sp>
          <p:nvSpPr>
            <p:cNvPr id="16" name="TextBox 16"/>
            <p:cNvSpPr txBox="1"/>
            <p:nvPr/>
          </p:nvSpPr>
          <p:spPr>
            <a:xfrm>
              <a:off x="0" y="-123825"/>
              <a:ext cx="8568385" cy="7232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860"/>
                </a:lnSpc>
              </a:pPr>
              <a:r>
                <a:rPr lang="en-US" sz="3000" spc="270">
                  <a:solidFill>
                    <a:srgbClr val="103D91"/>
                  </a:solidFill>
                  <a:latin typeface="Aileron Regular Italics"/>
                </a:rPr>
                <a:t>Tristan Cruz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545364"/>
              <a:ext cx="8568385" cy="6210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spc="120">
                  <a:solidFill>
                    <a:srgbClr val="103D91"/>
                  </a:solidFill>
                  <a:latin typeface="Aileron Regular"/>
                </a:rPr>
                <a:t>Freelance Graphic Designer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1284619"/>
              <a:ext cx="8568385" cy="6210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spc="120">
                  <a:solidFill>
                    <a:srgbClr val="103D91"/>
                  </a:solidFill>
                  <a:latin typeface="Aileron Regular"/>
                </a:rPr>
                <a:t>Presentations are communication tools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746977" y="6724038"/>
            <a:ext cx="6426289" cy="1429236"/>
            <a:chOff x="0" y="0"/>
            <a:chExt cx="8568385" cy="1905649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123825"/>
              <a:ext cx="8568385" cy="7232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860"/>
                </a:lnSpc>
              </a:pPr>
              <a:r>
                <a:rPr lang="en-US" sz="3000" spc="270">
                  <a:solidFill>
                    <a:srgbClr val="103D91"/>
                  </a:solidFill>
                  <a:latin typeface="Aileron Regular Italics"/>
                </a:rPr>
                <a:t>Bianca Pollock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545364"/>
              <a:ext cx="8568385" cy="6210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spc="120">
                  <a:solidFill>
                    <a:srgbClr val="103D91"/>
                  </a:solidFill>
                  <a:latin typeface="Aileron Regular"/>
                </a:rPr>
                <a:t>Startup Founder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284619"/>
              <a:ext cx="8568385" cy="6210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spc="120">
                  <a:solidFill>
                    <a:srgbClr val="103D91"/>
                  </a:solidFill>
                  <a:latin typeface="Aileron Regular"/>
                </a:rPr>
                <a:t>Presentations are communication tools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13474" y="1965533"/>
            <a:ext cx="6861052" cy="6355935"/>
            <a:chOff x="0" y="0"/>
            <a:chExt cx="9148069" cy="847457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8308" r="56979"/>
            <a:stretch>
              <a:fillRect/>
            </a:stretch>
          </p:blipFill>
          <p:spPr>
            <a:xfrm>
              <a:off x="0" y="0"/>
              <a:ext cx="4415285" cy="8474579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32644" r="32644"/>
            <a:stretch>
              <a:fillRect/>
            </a:stretch>
          </p:blipFill>
          <p:spPr>
            <a:xfrm>
              <a:off x="4732785" y="0"/>
              <a:ext cx="4415285" cy="8474579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1028700" y="1965533"/>
            <a:ext cx="3855158" cy="4658920"/>
            <a:chOff x="0" y="0"/>
            <a:chExt cx="5140210" cy="6211894"/>
          </a:xfrm>
        </p:grpSpPr>
        <p:sp>
          <p:nvSpPr>
            <p:cNvPr id="6" name="TextBox 6"/>
            <p:cNvSpPr txBox="1"/>
            <p:nvPr/>
          </p:nvSpPr>
          <p:spPr>
            <a:xfrm>
              <a:off x="0" y="-9525"/>
              <a:ext cx="5140210" cy="1381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079"/>
                </a:lnSpc>
              </a:pPr>
              <a:r>
                <a:rPr lang="en-US" sz="3400" spc="102">
                  <a:solidFill>
                    <a:srgbClr val="4D4A46"/>
                  </a:solidFill>
                  <a:latin typeface="Aileron Heavy"/>
                </a:rPr>
                <a:t>Traditional Office Spaces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739165"/>
              <a:ext cx="5140210" cy="44727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550"/>
                </a:lnSpc>
              </a:pPr>
              <a:r>
                <a:rPr lang="en-US" sz="2600" spc="130">
                  <a:solidFill>
                    <a:srgbClr val="4D4A46"/>
                  </a:solidFill>
                  <a:latin typeface="Aileron Regular"/>
                </a:rPr>
                <a:t>Presentations are communication tools that can be used as demonstrations, lectures, speeches, reports, and more.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404142" y="1965533"/>
            <a:ext cx="3855158" cy="4658920"/>
            <a:chOff x="0" y="0"/>
            <a:chExt cx="5140210" cy="6211894"/>
          </a:xfrm>
        </p:grpSpPr>
        <p:sp>
          <p:nvSpPr>
            <p:cNvPr id="9" name="TextBox 9"/>
            <p:cNvSpPr txBox="1"/>
            <p:nvPr/>
          </p:nvSpPr>
          <p:spPr>
            <a:xfrm>
              <a:off x="0" y="-9525"/>
              <a:ext cx="5140210" cy="1381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79"/>
                </a:lnSpc>
              </a:pPr>
              <a:r>
                <a:rPr lang="en-US" sz="3400" spc="102">
                  <a:solidFill>
                    <a:srgbClr val="4D4A46"/>
                  </a:solidFill>
                  <a:latin typeface="Aileron Heavy"/>
                </a:rPr>
                <a:t>Co-Working Office Spaces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739165"/>
              <a:ext cx="5140210" cy="44727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50"/>
                </a:lnSpc>
              </a:pPr>
              <a:r>
                <a:rPr lang="en-US" sz="2600" spc="130">
                  <a:solidFill>
                    <a:srgbClr val="4D4A46"/>
                  </a:solidFill>
                  <a:latin typeface="Aileron Regular"/>
                </a:rPr>
                <a:t>Presentations are communication tools that can be used as demonstrations, lectures, speeches, reports, and more.</a:t>
              </a:r>
            </a:p>
          </p:txBody>
        </p:sp>
      </p:grpSp>
      <p:sp>
        <p:nvSpPr>
          <p:cNvPr id="11" name="AutoShape 11"/>
          <p:cNvSpPr/>
          <p:nvPr/>
        </p:nvSpPr>
        <p:spPr>
          <a:xfrm rot="-5400000">
            <a:off x="5391150" y="5016121"/>
            <a:ext cx="7505700" cy="254759"/>
          </a:xfrm>
          <a:prstGeom prst="rect">
            <a:avLst/>
          </a:prstGeom>
          <a:solidFill>
            <a:srgbClr val="FFC500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1664242" y="9220200"/>
            <a:ext cx="559505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144">
                <a:solidFill>
                  <a:srgbClr val="4D4A46"/>
                </a:solidFill>
                <a:latin typeface="Aileron Regular"/>
              </a:rPr>
              <a:t>Collab Space Central Pitch Deck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lab Space Central" id="{8002E6B8-4171-BA4F-BD6B-DDC0CEA4B6EE}" vid="{0050E2D4-7D5C-EF4C-9A01-DE1008626D6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9412667-151e-4f29-8a3f-44a0ecde2728" xsi:nil="true"/>
    <lcf76f155ced4ddcb4097134ff3c332f xmlns="5549e550-d353-44ec-b1f7-65f81db21e8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80AA62B2D9AE4BABB8B0AF80F197AC" ma:contentTypeVersion="19" ma:contentTypeDescription="Create a new document." ma:contentTypeScope="" ma:versionID="0b09400ad6aa29d2175c199aad3f31bf">
  <xsd:schema xmlns:xsd="http://www.w3.org/2001/XMLSchema" xmlns:xs="http://www.w3.org/2001/XMLSchema" xmlns:p="http://schemas.microsoft.com/office/2006/metadata/properties" xmlns:ns2="5549e550-d353-44ec-b1f7-65f81db21e85" xmlns:ns3="99412667-151e-4f29-8a3f-44a0ecde2728" targetNamespace="http://schemas.microsoft.com/office/2006/metadata/properties" ma:root="true" ma:fieldsID="06914919466f2b9adc79a00ab1aede0c" ns2:_="" ns3:_="">
    <xsd:import namespace="5549e550-d353-44ec-b1f7-65f81db21e85"/>
    <xsd:import namespace="99412667-151e-4f29-8a3f-44a0ecde27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49e550-d353-44ec-b1f7-65f81db21e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557bab68-361a-442d-82f5-f9f754552b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412667-151e-4f29-8a3f-44a0ecde272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b23fe54-696d-4af6-8d5d-fe470bbc11f3}" ma:internalName="TaxCatchAll" ma:showField="CatchAllData" ma:web="99412667-151e-4f29-8a3f-44a0ecde27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C13EF5E-4A85-4EF5-A55E-32DC6D66E1A6}">
  <ds:schemaRefs>
    <ds:schemaRef ds:uri="99412667-151e-4f29-8a3f-44a0ecde2728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5549e550-d353-44ec-b1f7-65f81db21e85"/>
  </ds:schemaRefs>
</ds:datastoreItem>
</file>

<file path=customXml/itemProps2.xml><?xml version="1.0" encoding="utf-8"?>
<ds:datastoreItem xmlns:ds="http://schemas.openxmlformats.org/officeDocument/2006/customXml" ds:itemID="{92793F68-E9E1-4A11-84CF-F2EA816A73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49e550-d353-44ec-b1f7-65f81db21e85"/>
    <ds:schemaRef ds:uri="99412667-151e-4f29-8a3f-44a0ecde27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0C8704A-BAEF-46B3-AF03-0790952D9A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Esperanza_template2 (1) (1)</Template>
  <TotalTime>1569</TotalTime>
  <Words>283</Words>
  <Application>Microsoft Office PowerPoint</Application>
  <PresentationFormat>Custom</PresentationFormat>
  <Paragraphs>73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Aileron Regular Bold</vt:lpstr>
      <vt:lpstr>Aileron Heavy</vt:lpstr>
      <vt:lpstr>Aileron Heavy Bold</vt:lpstr>
      <vt:lpstr>Calibri</vt:lpstr>
      <vt:lpstr>Arial</vt:lpstr>
      <vt:lpstr>Aileron Regular</vt:lpstr>
      <vt:lpstr>Aileron Regular Italics</vt:lpstr>
      <vt:lpstr>Arialle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Jael Conde</dc:creator>
  <cp:lastModifiedBy>Jael Conde</cp:lastModifiedBy>
  <cp:revision>1</cp:revision>
  <cp:lastPrinted>2026-03-09T15:00:03Z</cp:lastPrinted>
  <dcterms:created xsi:type="dcterms:W3CDTF">2026-03-09T13:24:21Z</dcterms:created>
  <dcterms:modified xsi:type="dcterms:W3CDTF">2026-03-11T17:27:22Z</dcterms:modified>
  <dc:identifier>DAEDTLhFTQU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0x0101001680AA62B2D9AE4BABB8B0AF80F197AC</vt:lpwstr>
  </property>
  <property fmtid="{D5CDD505-2E9C-101B-9397-08002B2CF9AE}" pid="3" name="Order">
    <vt:r8>15800</vt:r8>
  </property>
</Properties>
</file>